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6" r:id="rId73"/>
    <p:sldId id="358" r:id="rId74"/>
    <p:sldId id="357" r:id="rId75"/>
    <p:sldId id="353" r:id="rId76"/>
    <p:sldId id="361" r:id="rId77"/>
    <p:sldId id="365" r:id="rId78"/>
    <p:sldId id="368" r:id="rId79"/>
    <p:sldId id="359" r:id="rId80"/>
    <p:sldId id="363" r:id="rId81"/>
    <p:sldId id="362" r:id="rId82"/>
    <p:sldId id="366" r:id="rId83"/>
    <p:sldId id="367" r:id="rId84"/>
    <p:sldId id="369" r:id="rId85"/>
    <p:sldId id="370" r:id="rId86"/>
    <p:sldId id="371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569" autoAdjust="0"/>
  </p:normalViewPr>
  <p:slideViewPr>
    <p:cSldViewPr snapToGrid="0">
      <p:cViewPr varScale="1">
        <p:scale>
          <a:sx n="124" d="100"/>
          <a:sy n="124" d="100"/>
        </p:scale>
        <p:origin x="10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 Xiong" userId="5eba49e5-2895-4cd9-83e8-b3064fe76704" providerId="ADAL" clId="{B606E7B2-EFF5-418A-8639-9F7537C4DA50}"/>
  </pc:docChgLst>
  <pc:docChgLst>
    <pc:chgData name="Zhao Xiong" userId="5eba49e5-2895-4cd9-83e8-b3064fe76704" providerId="ADAL" clId="{6E8B5973-D01E-47F1-B412-4E1C4AF903BE}"/>
    <pc:docChg chg="undo custSel addSld delSld modSld">
      <pc:chgData name="Zhao Xiong" userId="5eba49e5-2895-4cd9-83e8-b3064fe76704" providerId="ADAL" clId="{6E8B5973-D01E-47F1-B412-4E1C4AF903BE}" dt="2022-10-04T16:53:08.787" v="287" actId="2696"/>
      <pc:docMkLst>
        <pc:docMk/>
      </pc:docMkLst>
      <pc:sldChg chg="addSp delSp modSp">
        <pc:chgData name="Zhao Xiong" userId="5eba49e5-2895-4cd9-83e8-b3064fe76704" providerId="ADAL" clId="{6E8B5973-D01E-47F1-B412-4E1C4AF903BE}" dt="2022-10-04T16:48:57.767" v="143" actId="14100"/>
        <pc:sldMkLst>
          <pc:docMk/>
          <pc:sldMk cId="2356179281" sldId="367"/>
        </pc:sldMkLst>
        <pc:spChg chg="mod">
          <ac:chgData name="Zhao Xiong" userId="5eba49e5-2895-4cd9-83e8-b3064fe76704" providerId="ADAL" clId="{6E8B5973-D01E-47F1-B412-4E1C4AF903BE}" dt="2022-10-04T16:48:52.282" v="140" actId="20577"/>
          <ac:spMkLst>
            <pc:docMk/>
            <pc:sldMk cId="2356179281" sldId="367"/>
            <ac:spMk id="7" creationId="{7845C1CE-E9FD-4E99-9230-6D3740AFABA2}"/>
          </ac:spMkLst>
        </pc:spChg>
        <pc:grpChg chg="add del">
          <ac:chgData name="Zhao Xiong" userId="5eba49e5-2895-4cd9-83e8-b3064fe76704" providerId="ADAL" clId="{6E8B5973-D01E-47F1-B412-4E1C4AF903BE}" dt="2022-10-04T16:48:41.310" v="80"/>
          <ac:grpSpMkLst>
            <pc:docMk/>
            <pc:sldMk cId="2356179281" sldId="367"/>
            <ac:grpSpMk id="3" creationId="{5D69A88A-267F-4D65-B9E8-07525A7CB07E}"/>
          </ac:grpSpMkLst>
        </pc:grpChg>
        <pc:grpChg chg="add">
          <ac:chgData name="Zhao Xiong" userId="5eba49e5-2895-4cd9-83e8-b3064fe76704" providerId="ADAL" clId="{6E8B5973-D01E-47F1-B412-4E1C4AF903BE}" dt="2022-10-04T16:48:46.193" v="102"/>
          <ac:grpSpMkLst>
            <pc:docMk/>
            <pc:sldMk cId="2356179281" sldId="367"/>
            <ac:grpSpMk id="6" creationId="{54A2D436-A0DC-4AF1-9C68-27FE131440FA}"/>
          </ac:grpSpMkLst>
        </pc:grpChg>
        <pc:picChg chg="add mod">
          <ac:chgData name="Zhao Xiong" userId="5eba49e5-2895-4cd9-83e8-b3064fe76704" providerId="ADAL" clId="{6E8B5973-D01E-47F1-B412-4E1C4AF903BE}" dt="2022-10-04T16:48:57.767" v="143" actId="14100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addSp delSp modSp add">
        <pc:chgData name="Zhao Xiong" userId="5eba49e5-2895-4cd9-83e8-b3064fe76704" providerId="ADAL" clId="{6E8B5973-D01E-47F1-B412-4E1C4AF903BE}" dt="2022-10-04T16:49:11.129" v="201" actId="20577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  <pc:spChg chg="mod">
          <ac:chgData name="Zhao Xiong" userId="5eba49e5-2895-4cd9-83e8-b3064fe76704" providerId="ADAL" clId="{6E8B5973-D01E-47F1-B412-4E1C4AF903BE}" dt="2022-10-04T16:49:11.129" v="201" actId="20577"/>
          <ac:spMkLst>
            <pc:docMk/>
            <pc:sldMk cId="4280460273" sldId="369"/>
            <ac:spMk id="4" creationId="{C9671ABA-B173-4C9F-A193-A039EEC9190C}"/>
          </ac:spMkLst>
        </pc:spChg>
        <pc:grpChg chg="add">
          <ac:chgData name="Zhao Xiong" userId="5eba49e5-2895-4cd9-83e8-b3064fe76704" providerId="ADAL" clId="{6E8B5973-D01E-47F1-B412-4E1C4AF903BE}" dt="2022-10-04T16:49:01.150" v="144"/>
          <ac:grpSpMkLst>
            <pc:docMk/>
            <pc:sldMk cId="4280460273" sldId="369"/>
            <ac:grpSpMk id="3" creationId="{D8D70B50-FDC1-4AA9-BE03-C0800550F656}"/>
          </ac:grpSpMkLst>
        </pc:grpChg>
        <pc:picChg chg="add mod">
          <ac:chgData name="Zhao Xiong" userId="5eba49e5-2895-4cd9-83e8-b3064fe76704" providerId="ADAL" clId="{6E8B5973-D01E-47F1-B412-4E1C4AF903BE}" dt="2022-10-04T12:47:19.894" v="62" actId="14100"/>
          <ac:picMkLst>
            <pc:docMk/>
            <pc:sldMk cId="4280460273" sldId="369"/>
            <ac:picMk id="2" creationId="{BA2AB931-23DD-4C61-8E79-6B641C19EBD0}"/>
          </ac:picMkLst>
        </pc:picChg>
      </pc:sldChg>
      <pc:sldChg chg="addSp modSp add">
        <pc:chgData name="Zhao Xiong" userId="5eba49e5-2895-4cd9-83e8-b3064fe76704" providerId="ADAL" clId="{6E8B5973-D01E-47F1-B412-4E1C4AF903BE}" dt="2022-10-04T16:52:26.414" v="285" actId="20577"/>
        <pc:sldMkLst>
          <pc:docMk/>
          <pc:sldMk cId="1656189215" sldId="370"/>
        </pc:sldMkLst>
        <pc:spChg chg="mod">
          <ac:chgData name="Zhao Xiong" userId="5eba49e5-2895-4cd9-83e8-b3064fe76704" providerId="ADAL" clId="{6E8B5973-D01E-47F1-B412-4E1C4AF903BE}" dt="2022-10-04T16:49:28.505" v="271" actId="20577"/>
          <ac:spMkLst>
            <pc:docMk/>
            <pc:sldMk cId="1656189215" sldId="370"/>
            <ac:spMk id="5" creationId="{6BD446E6-C685-433B-8D6E-14DC664DE2E4}"/>
          </ac:spMkLst>
        </pc:spChg>
        <pc:spChg chg="add mod">
          <ac:chgData name="Zhao Xiong" userId="5eba49e5-2895-4cd9-83e8-b3064fe76704" providerId="ADAL" clId="{6E8B5973-D01E-47F1-B412-4E1C4AF903BE}" dt="2022-10-04T16:52:13.835" v="282" actId="20577"/>
          <ac:spMkLst>
            <pc:docMk/>
            <pc:sldMk cId="1656189215" sldId="370"/>
            <ac:spMk id="7" creationId="{98A21AED-C94C-47DE-BF0F-99E8A615B842}"/>
          </ac:spMkLst>
        </pc:spChg>
        <pc:spChg chg="add mod">
          <ac:chgData name="Zhao Xiong" userId="5eba49e5-2895-4cd9-83e8-b3064fe76704" providerId="ADAL" clId="{6E8B5973-D01E-47F1-B412-4E1C4AF903BE}" dt="2022-10-04T16:52:26.414" v="285" actId="20577"/>
          <ac:spMkLst>
            <pc:docMk/>
            <pc:sldMk cId="1656189215" sldId="370"/>
            <ac:spMk id="8" creationId="{A668E838-DB20-41BC-8084-9E83F69E6E97}"/>
          </ac:spMkLst>
        </pc:spChg>
        <pc:grpChg chg="add">
          <ac:chgData name="Zhao Xiong" userId="5eba49e5-2895-4cd9-83e8-b3064fe76704" providerId="ADAL" clId="{6E8B5973-D01E-47F1-B412-4E1C4AF903BE}" dt="2022-10-04T16:49:13.596" v="202"/>
          <ac:grpSpMkLst>
            <pc:docMk/>
            <pc:sldMk cId="1656189215" sldId="370"/>
            <ac:grpSpMk id="4" creationId="{764AF0AE-378E-4B83-8EAE-965FACD7B996}"/>
          </ac:grpSpMkLst>
        </pc:grpChg>
        <pc:picChg chg="add mod">
          <ac:chgData name="Zhao Xiong" userId="5eba49e5-2895-4cd9-83e8-b3064fe76704" providerId="ADAL" clId="{6E8B5973-D01E-47F1-B412-4E1C4AF903BE}" dt="2022-10-04T16:47:51.423" v="69" actId="14100"/>
          <ac:picMkLst>
            <pc:docMk/>
            <pc:sldMk cId="1656189215" sldId="370"/>
            <ac:picMk id="2" creationId="{7BF5540A-C755-4C6A-B6FA-B39600F7E5F7}"/>
          </ac:picMkLst>
        </pc:picChg>
        <pc:picChg chg="add mod">
          <ac:chgData name="Zhao Xiong" userId="5eba49e5-2895-4cd9-83e8-b3064fe76704" providerId="ADAL" clId="{6E8B5973-D01E-47F1-B412-4E1C4AF903BE}" dt="2022-10-04T16:48:36.909" v="78" actId="1036"/>
          <ac:picMkLst>
            <pc:docMk/>
            <pc:sldMk cId="1656189215" sldId="370"/>
            <ac:picMk id="3" creationId="{6EC126F9-A486-4BC6-B4EE-62A999402477}"/>
          </ac:picMkLst>
        </pc:picChg>
      </pc:sldChg>
      <pc:sldChg chg="delSp add">
        <pc:chgData name="Zhao Xiong" userId="5eba49e5-2895-4cd9-83e8-b3064fe76704" providerId="ADAL" clId="{6E8B5973-D01E-47F1-B412-4E1C4AF903BE}" dt="2022-10-04T16:47:54.752" v="71" actId="478"/>
        <pc:sldMkLst>
          <pc:docMk/>
          <pc:sldMk cId="4043397556" sldId="371"/>
        </pc:sldMkLst>
        <pc:picChg chg="del">
          <ac:chgData name="Zhao Xiong" userId="5eba49e5-2895-4cd9-83e8-b3064fe76704" providerId="ADAL" clId="{6E8B5973-D01E-47F1-B412-4E1C4AF903BE}" dt="2022-10-04T16:47:54.752" v="71" actId="478"/>
          <ac:picMkLst>
            <pc:docMk/>
            <pc:sldMk cId="4043397556" sldId="371"/>
            <ac:picMk id="2" creationId="{7BF5540A-C755-4C6A-B6FA-B39600F7E5F7}"/>
          </ac:picMkLst>
        </pc:picChg>
      </pc:sldChg>
      <pc:sldChg chg="add del">
        <pc:chgData name="Zhao Xiong" userId="5eba49e5-2895-4cd9-83e8-b3064fe76704" providerId="ADAL" clId="{6E8B5973-D01E-47F1-B412-4E1C4AF903BE}" dt="2022-10-04T16:53:08.787" v="287" actId="2696"/>
        <pc:sldMkLst>
          <pc:docMk/>
          <pc:sldMk cId="1388630030" sldId="372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wmf"/><Relationship Id="rId2" Type="http://schemas.openxmlformats.org/officeDocument/2006/relationships/image" Target="../media/image260.wmf"/><Relationship Id="rId1" Type="http://schemas.openxmlformats.org/officeDocument/2006/relationships/image" Target="../media/image259.wmf"/><Relationship Id="rId4" Type="http://schemas.openxmlformats.org/officeDocument/2006/relationships/image" Target="../media/image262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wmf"/><Relationship Id="rId1" Type="http://schemas.openxmlformats.org/officeDocument/2006/relationships/image" Target="../media/image26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25.wmf"/><Relationship Id="rId3" Type="http://schemas.openxmlformats.org/officeDocument/2006/relationships/image" Target="../media/image126.png"/><Relationship Id="rId7" Type="http://schemas.openxmlformats.org/officeDocument/2006/relationships/image" Target="../media/image226.png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3.wmf"/><Relationship Id="rId11" Type="http://schemas.openxmlformats.org/officeDocument/2006/relationships/image" Target="../media/image224.w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220.png"/><Relationship Id="rId9" Type="http://schemas.openxmlformats.org/officeDocument/2006/relationships/image" Target="../media/image22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6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60.wmf"/><Relationship Id="rId11" Type="http://schemas.openxmlformats.org/officeDocument/2006/relationships/image" Target="../media/image262.wmf"/><Relationship Id="rId5" Type="http://schemas.openxmlformats.org/officeDocument/2006/relationships/oleObject" Target="../embeddings/oleObject23.bin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259.wmf"/><Relationship Id="rId9" Type="http://schemas.openxmlformats.org/officeDocument/2006/relationships/image" Target="../media/image26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2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10" Type="http://schemas.openxmlformats.org/officeDocument/2006/relationships/image" Target="../media/image266.wmf"/><Relationship Id="rId4" Type="http://schemas.openxmlformats.org/officeDocument/2006/relationships/image" Target="../media/image265.wmf"/><Relationship Id="rId9" Type="http://schemas.openxmlformats.org/officeDocument/2006/relationships/oleObject" Target="../embeddings/oleObject27.bin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Bitmap Image" r:id="rId5" imgW="3352680" imgH="4983480" progId="PBrush">
                  <p:embed/>
                </p:oleObj>
              </mc:Choice>
              <mc:Fallback>
                <p:oleObj name="Bitmap Image" r:id="rId5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Bitmap Image" r:id="rId10" imgW="6728400" imgH="5730120" progId="PBrush">
                  <p:embed/>
                </p:oleObj>
              </mc:Choice>
              <mc:Fallback>
                <p:oleObj name="Bitmap Image" r:id="rId10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Bitmap Image" r:id="rId12" imgW="6210360" imgH="5227200" progId="PBrush">
                  <p:embed/>
                </p:oleObj>
              </mc:Choice>
              <mc:Fallback>
                <p:oleObj name="Bitmap Image" r:id="rId12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Bitmap Image" r:id="rId3" imgW="6095880" imgH="5311080" progId="PBrush">
                  <p:embed/>
                </p:oleObj>
              </mc:Choice>
              <mc:Fallback>
                <p:oleObj name="Bitmap Image" r:id="rId3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Bitmap Image" r:id="rId5" imgW="5532120" imgH="4747320" progId="PBrush">
                  <p:embed/>
                </p:oleObj>
              </mc:Choice>
              <mc:Fallback>
                <p:oleObj name="Bitmap Image" r:id="rId5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Bitmap Image" r:id="rId7" imgW="6157080" imgH="5227200" progId="PBrush">
                  <p:embed/>
                </p:oleObj>
              </mc:Choice>
              <mc:Fallback>
                <p:oleObj name="Bitmap Image" r:id="rId7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Bitmap Image" r:id="rId10" imgW="5592960" imgH="4831200" progId="PBrush">
                  <p:embed/>
                </p:oleObj>
              </mc:Choice>
              <mc:Fallback>
                <p:oleObj name="Bitmap Image" r:id="rId10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Bitmap Image" r:id="rId3" imgW="5493960" imgH="4701600" progId="PBrush">
                  <p:embed/>
                </p:oleObj>
              </mc:Choice>
              <mc:Fallback>
                <p:oleObj name="Bitmap Image" r:id="rId3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Bitmap Image" r:id="rId9" imgW="5295960" imgH="4572000" progId="PBrush">
                  <p:embed/>
                </p:oleObj>
              </mc:Choice>
              <mc:Fallback>
                <p:oleObj name="Bitmap Image" r:id="rId9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8" y="699247"/>
            <a:ext cx="10590144" cy="60588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A2D436-A0DC-4AF1-9C68-27FE131440F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C1CE-E9FD-4E99-9230-6D3740AFABA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vs Disease Score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1C642E-EF23-4330-8DC0-D3C431677E14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B931-23DD-4C61-8E79-6B641C1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" y="1325496"/>
            <a:ext cx="11856114" cy="42070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D70B50-FDC1-4AA9-BE03-C0800550F65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9671ABA-B173-4C9F-A193-A039EEC9190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Variable Contribution from </a:t>
              </a:r>
              <a:r>
                <a:rPr lang="en-NZ" sz="2400" b="1" dirty="0" err="1">
                  <a:solidFill>
                    <a:srgbClr val="C00000"/>
                  </a:solidFill>
                </a:rPr>
                <a:t>cTI</a:t>
              </a:r>
              <a:r>
                <a:rPr lang="en-NZ" sz="2400" b="1" dirty="0">
                  <a:solidFill>
                    <a:srgbClr val="C00000"/>
                  </a:solidFill>
                </a:rPr>
                <a:t> Model Output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A126F9-71B2-4046-9050-16B1875B33D2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5540A-C755-4C6A-B6FA-B39600F7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" y="1121869"/>
            <a:ext cx="5753075" cy="491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126F9-A486-4BC6-B4EE-62A99940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59" y="1244812"/>
            <a:ext cx="5663122" cy="47202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64AF0AE-378E-4B83-8EAE-965FACD7B99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BD446E6-C685-433B-8D6E-14DC664DE2E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at Different Study Centres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C4F559-D351-4B8C-8E96-1CA862E9C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A21AED-C94C-47DE-BF0F-99E8A615B842}"/>
              </a:ext>
            </a:extLst>
          </p:cNvPr>
          <p:cNvSpPr txBox="1"/>
          <p:nvPr/>
        </p:nvSpPr>
        <p:spPr>
          <a:xfrm>
            <a:off x="79106" y="6039861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0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E838-DB20-41BC-8084-9E83F69E6E97}"/>
              </a:ext>
            </a:extLst>
          </p:cNvPr>
          <p:cNvSpPr txBox="1"/>
          <p:nvPr/>
        </p:nvSpPr>
        <p:spPr>
          <a:xfrm>
            <a:off x="6252559" y="5965045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561892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397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6592</TotalTime>
  <Words>6221</Words>
  <Application>Microsoft Office PowerPoint</Application>
  <PresentationFormat>Widescreen</PresentationFormat>
  <Paragraphs>607</Paragraphs>
  <Slides>86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247</cp:revision>
  <dcterms:created xsi:type="dcterms:W3CDTF">2022-05-10T13:43:13Z</dcterms:created>
  <dcterms:modified xsi:type="dcterms:W3CDTF">2022-10-04T16:53:10Z</dcterms:modified>
</cp:coreProperties>
</file>